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0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Lara-Fabian-Je-tAime-minus-royal_(muzofon.com).mp3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verlive.ru/cheap-food-for-cancer-prevention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48680"/>
            <a:ext cx="8064896" cy="2736304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FFFF00"/>
                </a:solidFill>
                <a:latin typeface="Monotype Corsiva" pitchFamily="66" charset="0"/>
              </a:rPr>
              <a:t>Всемирный день борьбы с раком</a:t>
            </a:r>
            <a:endParaRPr lang="ru-RU" sz="66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6" name="Lara-Fabian-Je-tAime-minus-royal_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27584" y="587727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0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73050"/>
            <a:ext cx="8219256" cy="6252294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День, направленный на борьбу с раковыми заболеваниями, отмечается достаточно широко всей мировой общественностью. На это число назначается проведение всевозможных тематических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конференций, спортивных состязаний, семинаров, «круглых столов» и лекций. В этих мероприятиях принимают непосредственное участие онкологи, активисты, терапевты, исследователи.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Свою лепту в проведение торжеств вносят всевозможные фонды и организации, которые в этот день устраивают благотворительные акции, пресс-конференции. К ним подключаются как сами больные, так и их родственники, товарищи, друзья, приятели. Нередко на эту дату назначается проведение всевозможных концертов и мероприятий.</a:t>
            </a:r>
          </a:p>
        </p:txBody>
      </p:sp>
    </p:spTree>
    <p:extLst>
      <p:ext uri="{BB962C8B-B14F-4D97-AF65-F5344CB8AC3E}">
        <p14:creationId xmlns:p14="http://schemas.microsoft.com/office/powerpoint/2010/main" val="4019311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76672"/>
            <a:ext cx="5259096" cy="5976664"/>
          </a:xfrm>
          <a:effectLst>
            <a:softEdge rad="127000"/>
          </a:effectLst>
          <a:scene3d>
            <a:camera prst="perspectiveHeroicExtremeRightFacing"/>
            <a:lightRig rig="threePt" dir="t"/>
          </a:scene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332656"/>
            <a:ext cx="3456384" cy="6336704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4 февраля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провозглашен Международным союзом по борьбе с онкологическими заболеваниями как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емирный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день борьбы против рака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Цель этого международного дня — повышение осведомлённости о раке как одном из самых страшных заболеваний современной цивилизации, привлечение внимания к предотвращению, выявлению и лечению этого заболевания. Ежегодно 4 февраля ВОЗ оказывает поддержку Международным союзом по борьбе с онкологическими заболеваниями для продвижения способов борьбы с глобальным бременем этой болезни.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Рак является ведущей причиной смерти во всем мире. По оценкам 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Всемирной организации здравоохранения (ВОЗ)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без надлежащих вмешательств за период с 2005 по 2015 годы от рака умрет 84 миллиона человек.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045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32656"/>
            <a:ext cx="3008313" cy="5904656"/>
          </a:xfrm>
        </p:spPr>
        <p:txBody>
          <a:bodyPr>
            <a:no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Рак является ведущей причиной смерти во всем мире. По оценкам 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Всемирной организации здравоохранения (ВОЗ)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без надлежащих вмешательств за период с 2005 по 2015 годы от рака умрет 84 миллиона человек.</a:t>
            </a:r>
          </a:p>
          <a:p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46" y="332657"/>
            <a:ext cx="543859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980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60648"/>
            <a:ext cx="5389438" cy="6408712"/>
          </a:xfrm>
          <a:scene3d>
            <a:camera prst="perspectiveHeroicExtremeLeftFacing"/>
            <a:lightRig rig="threePt" dir="t"/>
          </a:scene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548680"/>
            <a:ext cx="3600400" cy="6264696"/>
          </a:xfrm>
        </p:spPr>
        <p:txBody>
          <a:bodyPr>
            <a:normAutofit/>
          </a:bodyPr>
          <a:lstStyle/>
          <a:p>
            <a:pPr algn="just"/>
            <a:r>
              <a:rPr lang="ru-RU" sz="1800" u="sng" dirty="0">
                <a:latin typeface="Times New Roman" pitchFamily="18" charset="0"/>
                <a:cs typeface="Times New Roman" pitchFamily="18" charset="0"/>
                <a:hlinkClick r:id="rId3" tooltip="Недорогие продукты для профилактики рака"/>
              </a:rPr>
              <a:t>Рак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— это общее обозначение более чем 100 болезней, которые могут поражать любую часть организма. Одним из характерных признаков рака является быстрое образование аномальных клеток, прорастающих за пределы своих обычных границ и способных проникать в близлежащие части организма и распространяться в другие органы (этот процесс называется метастазом). Раком может заболеть любой человек — молодой и старый, богатый и бедный, мужчина, женщина и ребенок. Рак представляет огромное бремя для пациентов, их семей и общества. Он является одной из ведущих причин смерти в мире, особенно в развивающихся странах.</a:t>
            </a:r>
          </a:p>
        </p:txBody>
      </p:sp>
    </p:spTree>
    <p:extLst>
      <p:ext uri="{BB962C8B-B14F-4D97-AF65-F5344CB8AC3E}">
        <p14:creationId xmlns:p14="http://schemas.microsoft.com/office/powerpoint/2010/main" val="390665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32656"/>
            <a:ext cx="3008313" cy="597666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Раком может заболеть любой человек — молодой и старый, богатый и бедный, мужчина, женщина и ребенок. Рак представляет огромное бремя для пациентов, их семей и общества. Он является одной из ведущих причин смерти в мире, особенно в развивающихся странах.</a:t>
            </a:r>
          </a:p>
          <a:p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122" y="692696"/>
            <a:ext cx="5322342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6284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704" y="183302"/>
            <a:ext cx="5383715" cy="5693970"/>
          </a:xfrm>
          <a:scene3d>
            <a:camera prst="isometricOffAxis1Right"/>
            <a:lightRig rig="threePt" dir="t"/>
          </a:scene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116632"/>
            <a:ext cx="3672408" cy="6624736"/>
          </a:xfrm>
        </p:spPr>
        <p:txBody>
          <a:bodyPr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Онкологическое заболевание — это всегда трагедия. Но специалисты заявляют о том, что в наше время хорошо известны причины возникновения раковых заболеваний, и это дает возможность предотвратить примерно одну треть новых случаев. При обнаружении раковой опухоли на ранних стадиях возможно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успешное лечение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600" dirty="0">
                <a:latin typeface="Times New Roman" pitchFamily="18" charset="0"/>
                <a:cs typeface="Times New Roman" pitchFamily="18" charset="0"/>
              </a:rPr>
            </a:b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20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448" y="188640"/>
            <a:ext cx="4968552" cy="6480720"/>
          </a:xfrm>
          <a:effectLst>
            <a:softEdge rad="635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476672"/>
            <a:ext cx="3744416" cy="6264696"/>
          </a:xfrm>
        </p:spPr>
        <p:txBody>
          <a:bodyPr/>
          <a:lstStyle/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Не секрет, что рак является одной из ведущих причин смерти во всем мире, и Россия не является исключением. По статистике, онкологическими больными в России в 2005 году считались 2,3 млн. человек, что на 1,75 млн. человек больше по сравнению с 1995 годом. Другими словами, ежегодно раковые образования выявляются примерно у 400-500 тысяч человек.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 данным Всемирной организации здравоохранения, лучевая терапия необходима примерно 70% онкологических больных.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В среднем только 30% нуждающихся пациентов из России получают лучевую терапию.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319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116632"/>
            <a:ext cx="4392488" cy="6624736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 медицина не стоит на месте: методы борьбы с онкологическими заболеваниями ежегодно совершенствуются, и, возможно, спустя какое-то время появятся вакцины против всех видов этого страшного заболевания. Но пока врачи советуют не пренебрегать профилактикой, не злоупотреблять вредными привычками и вести здоровый активный образ жизни.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76672"/>
            <a:ext cx="5111750" cy="6120680"/>
          </a:xfrm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62820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3358009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Monotype Corsiva" pitchFamily="66" charset="0"/>
              </a:rPr>
              <a:t>10 фактов о раке: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0648"/>
            <a:ext cx="4796726" cy="5904656"/>
          </a:xfrm>
          <a:effectLst>
            <a:softEdge rad="317500"/>
          </a:effectLst>
          <a:scene3d>
            <a:camera prst="perspectiveHeroicExtremeRightFacing"/>
            <a:lightRig rig="threePt" dir="t"/>
          </a:scene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692696"/>
            <a:ext cx="4392488" cy="597666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Существует более 100 видов рака; болезнь может развиваться в любой части тела.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В 2004 г. от рака умерло 7,4 миллиона человек, что составляет 13% всех случаев смерти в мире.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Более 70 % всех случаев смерти от рака происходит в странах с низким и средним уровнем дохода.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4. Во всем мире наибольшее число мужчин умирает от следующих пяти видов рака (в порядке убывания): рака легких, желудка, печени, ободочной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прямой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кишки и пищевода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5. Во всем мире наибольшее число женщин умирает от следующих пяти видов рака (в порядке убывания): рака груди, легких, желудка, прямой и ободочной кишки и шейки матки.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6. Употребление табака является единственной важнейшей причиной развития рака в мире, которую можно предотвратить.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7. Одна пятая часть всех раковых заболеваний в мире развивается в результате хронической инфекции. Так, например, вирус папилломы человека (ВПЧ) вызывает рак шейки матки, а вирус гепатита B - рак печени.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8. При раннем выявлении и надлежащем лечении третья часть раковых заболеваний излечима.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9. Можно помочь всем пациентам, страдающим от боли, при применении современных знаний в области снятия боли и оказании паллиативной помощи.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10. Более 30% раковых заболеваний можно предотвратить, главным образом, благодаря воздержанию от употребления табака, здоровому питанию, физической активности и профилактике инфекций, которые могут приводить к раку.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48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587</Words>
  <Application>Microsoft Office PowerPoint</Application>
  <PresentationFormat>Экран (4:3)</PresentationFormat>
  <Paragraphs>23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10 фактов о раке: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Виктория Александровна Шевченко</cp:lastModifiedBy>
  <cp:revision>11</cp:revision>
  <dcterms:created xsi:type="dcterms:W3CDTF">2013-02-01T11:20:13Z</dcterms:created>
  <dcterms:modified xsi:type="dcterms:W3CDTF">2019-03-06T11:12:49Z</dcterms:modified>
</cp:coreProperties>
</file>